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" y="0"/>
            <a:ext cx="10676059" cy="755967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0" y="3779836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-3573" y="4910548"/>
            <a:ext cx="1068466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3573" y="6659596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814733" y="2264402"/>
            <a:ext cx="849688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101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176</cp:revision>
  <dcterms:created xsi:type="dcterms:W3CDTF">2023-06-01T07:42:12Z</dcterms:created>
  <dcterms:modified xsi:type="dcterms:W3CDTF">2023-06-14T09:42:43Z</dcterms:modified>
</cp:coreProperties>
</file>